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0"/>
  </p:notesMasterIdLst>
  <p:sldIdLst>
    <p:sldId id="257" r:id="rId3"/>
    <p:sldId id="269" r:id="rId4"/>
    <p:sldId id="275" r:id="rId5"/>
    <p:sldId id="265" r:id="rId6"/>
    <p:sldId id="288" r:id="rId7"/>
    <p:sldId id="284" r:id="rId8"/>
    <p:sldId id="28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13/04/2018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13/04/2018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Fundamentos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BOOTSTRAP?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Bootstrap é um kit de ferramentas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HTML, CSS e JS.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rapidamente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layout.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biblioteca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front-end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popular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https://getbootstrap.com/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INSTALAÇÃO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Angular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bootstrap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maneiras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realizer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site do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Geralmente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bootstrap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bootstrap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angular-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cli.json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caminho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bootstrap.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158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26AA48-219B-45FD-B433-EC225202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42" y="1262742"/>
            <a:ext cx="5025117" cy="53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5628</TotalTime>
  <Words>162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135</cp:revision>
  <dcterms:created xsi:type="dcterms:W3CDTF">2018-03-08T20:56:03Z</dcterms:created>
  <dcterms:modified xsi:type="dcterms:W3CDTF">2018-04-13T14:26:31Z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